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</p:sldIdLst>
  <p:sldSz cx="18313400" cy="2161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54"/>
    <p:restoredTop sz="94706"/>
  </p:normalViewPr>
  <p:slideViewPr>
    <p:cSldViewPr snapToGrid="0">
      <p:cViewPr varScale="1">
        <p:scale>
          <a:sx n="60" d="100"/>
          <a:sy n="60" d="100"/>
        </p:scale>
        <p:origin x="6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3505" y="3538041"/>
            <a:ext cx="15566390" cy="7526467"/>
          </a:xfrm>
        </p:spPr>
        <p:txBody>
          <a:bodyPr anchor="b"/>
          <a:lstStyle>
            <a:lvl1pPr algn="ctr">
              <a:defRPr sz="1201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175" y="11354758"/>
            <a:ext cx="13735050" cy="5219483"/>
          </a:xfrm>
        </p:spPr>
        <p:txBody>
          <a:bodyPr/>
          <a:lstStyle>
            <a:lvl1pPr marL="0" indent="0" algn="ctr">
              <a:buNone/>
              <a:defRPr sz="4807"/>
            </a:lvl1pPr>
            <a:lvl2pPr marL="915680" indent="0" algn="ctr">
              <a:buNone/>
              <a:defRPr sz="4006"/>
            </a:lvl2pPr>
            <a:lvl3pPr marL="1831360" indent="0" algn="ctr">
              <a:buNone/>
              <a:defRPr sz="3605"/>
            </a:lvl3pPr>
            <a:lvl4pPr marL="2747040" indent="0" algn="ctr">
              <a:buNone/>
              <a:defRPr sz="3204"/>
            </a:lvl4pPr>
            <a:lvl5pPr marL="3662721" indent="0" algn="ctr">
              <a:buNone/>
              <a:defRPr sz="3204"/>
            </a:lvl5pPr>
            <a:lvl6pPr marL="4578401" indent="0" algn="ctr">
              <a:buNone/>
              <a:defRPr sz="3204"/>
            </a:lvl6pPr>
            <a:lvl7pPr marL="5494081" indent="0" algn="ctr">
              <a:buNone/>
              <a:defRPr sz="3204"/>
            </a:lvl7pPr>
            <a:lvl8pPr marL="6409761" indent="0" algn="ctr">
              <a:buNone/>
              <a:defRPr sz="3204"/>
            </a:lvl8pPr>
            <a:lvl9pPr marL="7325441" indent="0" algn="ctr">
              <a:buNone/>
              <a:defRPr sz="320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18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28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05528" y="1150989"/>
            <a:ext cx="3948827" cy="1832074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9047" y="1150989"/>
            <a:ext cx="11617563" cy="1832074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71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601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509" y="5389637"/>
            <a:ext cx="15795308" cy="8992725"/>
          </a:xfrm>
        </p:spPr>
        <p:txBody>
          <a:bodyPr anchor="b"/>
          <a:lstStyle>
            <a:lvl1pPr>
              <a:defRPr sz="1201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9509" y="14467437"/>
            <a:ext cx="15795308" cy="4729062"/>
          </a:xfrm>
        </p:spPr>
        <p:txBody>
          <a:bodyPr/>
          <a:lstStyle>
            <a:lvl1pPr marL="0" indent="0">
              <a:buNone/>
              <a:defRPr sz="4807">
                <a:solidFill>
                  <a:schemeClr val="tx1"/>
                </a:solidFill>
              </a:defRPr>
            </a:lvl1pPr>
            <a:lvl2pPr marL="915680" indent="0">
              <a:buNone/>
              <a:defRPr sz="4006">
                <a:solidFill>
                  <a:schemeClr val="tx1">
                    <a:tint val="75000"/>
                  </a:schemeClr>
                </a:solidFill>
              </a:defRPr>
            </a:lvl2pPr>
            <a:lvl3pPr marL="1831360" indent="0">
              <a:buNone/>
              <a:defRPr sz="3605">
                <a:solidFill>
                  <a:schemeClr val="tx1">
                    <a:tint val="75000"/>
                  </a:schemeClr>
                </a:solidFill>
              </a:defRPr>
            </a:lvl3pPr>
            <a:lvl4pPr marL="2747040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4pPr>
            <a:lvl5pPr marL="366272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5pPr>
            <a:lvl6pPr marL="457840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6pPr>
            <a:lvl7pPr marL="549408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7pPr>
            <a:lvl8pPr marL="640976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8pPr>
            <a:lvl9pPr marL="7325441" indent="0">
              <a:buNone/>
              <a:defRPr sz="32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71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046" y="5754945"/>
            <a:ext cx="7783195" cy="13716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159" y="5754945"/>
            <a:ext cx="7783195" cy="137167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24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31" y="1150994"/>
            <a:ext cx="15795308" cy="417859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434" y="5299555"/>
            <a:ext cx="7747425" cy="2597230"/>
          </a:xfrm>
        </p:spPr>
        <p:txBody>
          <a:bodyPr anchor="b"/>
          <a:lstStyle>
            <a:lvl1pPr marL="0" indent="0">
              <a:buNone/>
              <a:defRPr sz="4807" b="1"/>
            </a:lvl1pPr>
            <a:lvl2pPr marL="915680" indent="0">
              <a:buNone/>
              <a:defRPr sz="4006" b="1"/>
            </a:lvl2pPr>
            <a:lvl3pPr marL="1831360" indent="0">
              <a:buNone/>
              <a:defRPr sz="3605" b="1"/>
            </a:lvl3pPr>
            <a:lvl4pPr marL="2747040" indent="0">
              <a:buNone/>
              <a:defRPr sz="3204" b="1"/>
            </a:lvl4pPr>
            <a:lvl5pPr marL="3662721" indent="0">
              <a:buNone/>
              <a:defRPr sz="3204" b="1"/>
            </a:lvl5pPr>
            <a:lvl6pPr marL="4578401" indent="0">
              <a:buNone/>
              <a:defRPr sz="3204" b="1"/>
            </a:lvl6pPr>
            <a:lvl7pPr marL="5494081" indent="0">
              <a:buNone/>
              <a:defRPr sz="3204" b="1"/>
            </a:lvl7pPr>
            <a:lvl8pPr marL="6409761" indent="0">
              <a:buNone/>
              <a:defRPr sz="3204" b="1"/>
            </a:lvl8pPr>
            <a:lvl9pPr marL="7325441" indent="0">
              <a:buNone/>
              <a:defRPr sz="32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434" y="7896785"/>
            <a:ext cx="7747425" cy="116149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160" y="5299555"/>
            <a:ext cx="7785580" cy="2597230"/>
          </a:xfrm>
        </p:spPr>
        <p:txBody>
          <a:bodyPr anchor="b"/>
          <a:lstStyle>
            <a:lvl1pPr marL="0" indent="0">
              <a:buNone/>
              <a:defRPr sz="4807" b="1"/>
            </a:lvl1pPr>
            <a:lvl2pPr marL="915680" indent="0">
              <a:buNone/>
              <a:defRPr sz="4006" b="1"/>
            </a:lvl2pPr>
            <a:lvl3pPr marL="1831360" indent="0">
              <a:buNone/>
              <a:defRPr sz="3605" b="1"/>
            </a:lvl3pPr>
            <a:lvl4pPr marL="2747040" indent="0">
              <a:buNone/>
              <a:defRPr sz="3204" b="1"/>
            </a:lvl4pPr>
            <a:lvl5pPr marL="3662721" indent="0">
              <a:buNone/>
              <a:defRPr sz="3204" b="1"/>
            </a:lvl5pPr>
            <a:lvl6pPr marL="4578401" indent="0">
              <a:buNone/>
              <a:defRPr sz="3204" b="1"/>
            </a:lvl6pPr>
            <a:lvl7pPr marL="5494081" indent="0">
              <a:buNone/>
              <a:defRPr sz="3204" b="1"/>
            </a:lvl7pPr>
            <a:lvl8pPr marL="6409761" indent="0">
              <a:buNone/>
              <a:defRPr sz="3204" b="1"/>
            </a:lvl8pPr>
            <a:lvl9pPr marL="7325441" indent="0">
              <a:buNone/>
              <a:defRPr sz="320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160" y="7896785"/>
            <a:ext cx="7785580" cy="116149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22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0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637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32" y="1441238"/>
            <a:ext cx="5906548" cy="5044334"/>
          </a:xfrm>
        </p:spPr>
        <p:txBody>
          <a:bodyPr anchor="b"/>
          <a:lstStyle>
            <a:lvl1pPr>
              <a:defRPr sz="6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5580" y="3112679"/>
            <a:ext cx="9271159" cy="15363200"/>
          </a:xfrm>
        </p:spPr>
        <p:txBody>
          <a:bodyPr/>
          <a:lstStyle>
            <a:lvl1pPr>
              <a:defRPr sz="6409"/>
            </a:lvl1pPr>
            <a:lvl2pPr>
              <a:defRPr sz="5608"/>
            </a:lvl2pPr>
            <a:lvl3pPr>
              <a:defRPr sz="4807"/>
            </a:lvl3pPr>
            <a:lvl4pPr>
              <a:defRPr sz="4006"/>
            </a:lvl4pPr>
            <a:lvl5pPr>
              <a:defRPr sz="4006"/>
            </a:lvl5pPr>
            <a:lvl6pPr>
              <a:defRPr sz="4006"/>
            </a:lvl6pPr>
            <a:lvl7pPr>
              <a:defRPr sz="4006"/>
            </a:lvl7pPr>
            <a:lvl8pPr>
              <a:defRPr sz="4006"/>
            </a:lvl8pPr>
            <a:lvl9pPr>
              <a:defRPr sz="400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432" y="6485573"/>
            <a:ext cx="5906548" cy="12015325"/>
          </a:xfrm>
        </p:spPr>
        <p:txBody>
          <a:bodyPr/>
          <a:lstStyle>
            <a:lvl1pPr marL="0" indent="0">
              <a:buNone/>
              <a:defRPr sz="3204"/>
            </a:lvl1pPr>
            <a:lvl2pPr marL="915680" indent="0">
              <a:buNone/>
              <a:defRPr sz="2804"/>
            </a:lvl2pPr>
            <a:lvl3pPr marL="1831360" indent="0">
              <a:buNone/>
              <a:defRPr sz="2403"/>
            </a:lvl3pPr>
            <a:lvl4pPr marL="2747040" indent="0">
              <a:buNone/>
              <a:defRPr sz="2003"/>
            </a:lvl4pPr>
            <a:lvl5pPr marL="3662721" indent="0">
              <a:buNone/>
              <a:defRPr sz="2003"/>
            </a:lvl5pPr>
            <a:lvl6pPr marL="4578401" indent="0">
              <a:buNone/>
              <a:defRPr sz="2003"/>
            </a:lvl6pPr>
            <a:lvl7pPr marL="5494081" indent="0">
              <a:buNone/>
              <a:defRPr sz="2003"/>
            </a:lvl7pPr>
            <a:lvl8pPr marL="6409761" indent="0">
              <a:buNone/>
              <a:defRPr sz="2003"/>
            </a:lvl8pPr>
            <a:lvl9pPr marL="7325441" indent="0">
              <a:buNone/>
              <a:defRPr sz="200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26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32" y="1441238"/>
            <a:ext cx="5906548" cy="5044334"/>
          </a:xfrm>
        </p:spPr>
        <p:txBody>
          <a:bodyPr anchor="b"/>
          <a:lstStyle>
            <a:lvl1pPr>
              <a:defRPr sz="6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85580" y="3112679"/>
            <a:ext cx="9271159" cy="15363200"/>
          </a:xfrm>
        </p:spPr>
        <p:txBody>
          <a:bodyPr anchor="t"/>
          <a:lstStyle>
            <a:lvl1pPr marL="0" indent="0">
              <a:buNone/>
              <a:defRPr sz="6409"/>
            </a:lvl1pPr>
            <a:lvl2pPr marL="915680" indent="0">
              <a:buNone/>
              <a:defRPr sz="5608"/>
            </a:lvl2pPr>
            <a:lvl3pPr marL="1831360" indent="0">
              <a:buNone/>
              <a:defRPr sz="4807"/>
            </a:lvl3pPr>
            <a:lvl4pPr marL="2747040" indent="0">
              <a:buNone/>
              <a:defRPr sz="4006"/>
            </a:lvl4pPr>
            <a:lvl5pPr marL="3662721" indent="0">
              <a:buNone/>
              <a:defRPr sz="4006"/>
            </a:lvl5pPr>
            <a:lvl6pPr marL="4578401" indent="0">
              <a:buNone/>
              <a:defRPr sz="4006"/>
            </a:lvl6pPr>
            <a:lvl7pPr marL="5494081" indent="0">
              <a:buNone/>
              <a:defRPr sz="4006"/>
            </a:lvl7pPr>
            <a:lvl8pPr marL="6409761" indent="0">
              <a:buNone/>
              <a:defRPr sz="4006"/>
            </a:lvl8pPr>
            <a:lvl9pPr marL="7325441" indent="0">
              <a:buNone/>
              <a:defRPr sz="400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432" y="6485573"/>
            <a:ext cx="5906548" cy="12015325"/>
          </a:xfrm>
        </p:spPr>
        <p:txBody>
          <a:bodyPr/>
          <a:lstStyle>
            <a:lvl1pPr marL="0" indent="0">
              <a:buNone/>
              <a:defRPr sz="3204"/>
            </a:lvl1pPr>
            <a:lvl2pPr marL="915680" indent="0">
              <a:buNone/>
              <a:defRPr sz="2804"/>
            </a:lvl2pPr>
            <a:lvl3pPr marL="1831360" indent="0">
              <a:buNone/>
              <a:defRPr sz="2403"/>
            </a:lvl3pPr>
            <a:lvl4pPr marL="2747040" indent="0">
              <a:buNone/>
              <a:defRPr sz="2003"/>
            </a:lvl4pPr>
            <a:lvl5pPr marL="3662721" indent="0">
              <a:buNone/>
              <a:defRPr sz="2003"/>
            </a:lvl5pPr>
            <a:lvl6pPr marL="4578401" indent="0">
              <a:buNone/>
              <a:defRPr sz="2003"/>
            </a:lvl6pPr>
            <a:lvl7pPr marL="5494081" indent="0">
              <a:buNone/>
              <a:defRPr sz="2003"/>
            </a:lvl7pPr>
            <a:lvl8pPr marL="6409761" indent="0">
              <a:buNone/>
              <a:defRPr sz="2003"/>
            </a:lvl8pPr>
            <a:lvl9pPr marL="7325441" indent="0">
              <a:buNone/>
              <a:defRPr sz="200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83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9046" y="1150994"/>
            <a:ext cx="15795308" cy="417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046" y="5754945"/>
            <a:ext cx="15795308" cy="1371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9046" y="20037221"/>
            <a:ext cx="4120515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7A68-94B9-0D4B-97C3-6FCC5C56FE26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66314" y="20037221"/>
            <a:ext cx="6180773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33839" y="20037221"/>
            <a:ext cx="4120515" cy="1150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27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31360" rtl="0" eaLnBrk="1" latinLnBrk="0" hangingPunct="1">
        <a:lnSpc>
          <a:spcPct val="90000"/>
        </a:lnSpc>
        <a:spcBef>
          <a:spcPct val="0"/>
        </a:spcBef>
        <a:buNone/>
        <a:defRPr sz="88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840" indent="-457840" algn="l" defTabSz="1831360" rtl="0" eaLnBrk="1" latinLnBrk="0" hangingPunct="1">
        <a:lnSpc>
          <a:spcPct val="90000"/>
        </a:lnSpc>
        <a:spcBef>
          <a:spcPts val="2003"/>
        </a:spcBef>
        <a:buFont typeface="Arial" panose="020B0604020202020204" pitchFamily="34" charset="0"/>
        <a:buChar char="•"/>
        <a:defRPr sz="5608" kern="1200">
          <a:solidFill>
            <a:schemeClr val="tx1"/>
          </a:solidFill>
          <a:latin typeface="+mn-lt"/>
          <a:ea typeface="+mn-ea"/>
          <a:cs typeface="+mn-cs"/>
        </a:defRPr>
      </a:lvl1pPr>
      <a:lvl2pPr marL="1373520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4807" kern="1200">
          <a:solidFill>
            <a:schemeClr val="tx1"/>
          </a:solidFill>
          <a:latin typeface="+mn-lt"/>
          <a:ea typeface="+mn-ea"/>
          <a:cs typeface="+mn-cs"/>
        </a:defRPr>
      </a:lvl2pPr>
      <a:lvl3pPr marL="2289200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4006" kern="1200">
          <a:solidFill>
            <a:schemeClr val="tx1"/>
          </a:solidFill>
          <a:latin typeface="+mn-lt"/>
          <a:ea typeface="+mn-ea"/>
          <a:cs typeface="+mn-cs"/>
        </a:defRPr>
      </a:lvl3pPr>
      <a:lvl4pPr marL="320488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4pPr>
      <a:lvl5pPr marL="412056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5pPr>
      <a:lvl6pPr marL="503624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6pPr>
      <a:lvl7pPr marL="595192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7pPr>
      <a:lvl8pPr marL="686760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8pPr>
      <a:lvl9pPr marL="7783281" indent="-457840" algn="l" defTabSz="183136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3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1pPr>
      <a:lvl2pPr marL="91568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2pPr>
      <a:lvl3pPr marL="183136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3pPr>
      <a:lvl4pPr marL="2747040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4pPr>
      <a:lvl5pPr marL="366272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5pPr>
      <a:lvl6pPr marL="457840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6pPr>
      <a:lvl7pPr marL="549408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7pPr>
      <a:lvl8pPr marL="640976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8pPr>
      <a:lvl9pPr marL="7325441" algn="l" defTabSz="1831360" rtl="0" eaLnBrk="1" latinLnBrk="0" hangingPunct="1">
        <a:defRPr sz="3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B2D43BA2-4296-8A1B-D261-F4CDDA11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996" y="15320076"/>
            <a:ext cx="5354515" cy="272062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43ABE4C-8FCD-2BC9-7884-6661F826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452" y="12620203"/>
            <a:ext cx="5569683" cy="289388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F2B62C3-828D-E4B1-8A23-8EC9BFE2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452" y="9849470"/>
            <a:ext cx="5530126" cy="287141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889CBF9-368E-EA2C-DBC3-909F20D7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818" y="7165581"/>
            <a:ext cx="5416693" cy="275989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358E393-3927-5580-5B62-449C4364F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983" y="15304117"/>
            <a:ext cx="5785643" cy="290153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F3F31C7-C2B0-BA8A-D80B-76D71B217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642" y="12567260"/>
            <a:ext cx="5334433" cy="289325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456A375-D2BC-00C2-2295-5B0BD91A21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3298" y="9950308"/>
            <a:ext cx="5553402" cy="276074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688E97C-0D33-BFDC-D447-F81B67174A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2104" y="7287168"/>
            <a:ext cx="5553402" cy="28311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617A03-7720-059E-BCF5-761FC75E74EE}"/>
                  </a:ext>
                </a:extLst>
              </p:cNvPr>
              <p:cNvSpPr txBox="1"/>
              <p:nvPr/>
            </p:nvSpPr>
            <p:spPr>
              <a:xfrm>
                <a:off x="8468931" y="4022241"/>
                <a:ext cx="4920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Impact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617A03-7720-059E-BCF5-761FC75E7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931" y="4022241"/>
                <a:ext cx="4920343" cy="584775"/>
              </a:xfrm>
              <a:prstGeom prst="rect">
                <a:avLst/>
              </a:prstGeom>
              <a:blipFill>
                <a:blip r:embed="rId10"/>
                <a:stretch>
                  <a:fillRect l="-3085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33BE77E-EE85-698E-1203-D4292FB2A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6104" y="4632483"/>
            <a:ext cx="5111928" cy="1358867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486F7D4-8469-6DD0-CA36-85E63C5875BA}"/>
              </a:ext>
            </a:extLst>
          </p:cNvPr>
          <p:cNvSpPr/>
          <p:nvPr/>
        </p:nvSpPr>
        <p:spPr>
          <a:xfrm>
            <a:off x="3175542" y="7044286"/>
            <a:ext cx="6446526" cy="11137387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2D68022-798E-7B50-07B7-AC86F34DB5D8}"/>
              </a:ext>
            </a:extLst>
          </p:cNvPr>
          <p:cNvSpPr/>
          <p:nvPr/>
        </p:nvSpPr>
        <p:spPr>
          <a:xfrm>
            <a:off x="10068917" y="7044286"/>
            <a:ext cx="6446525" cy="11137386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/>
              <p:nvPr/>
            </p:nvSpPr>
            <p:spPr>
              <a:xfrm>
                <a:off x="3813497" y="6332870"/>
                <a:ext cx="5981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  <m:r>
                      <a:rPr kumimoji="1" lang="en-US" altLang="zh-CN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=0.18,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97" y="6332870"/>
                <a:ext cx="5981158" cy="584775"/>
              </a:xfrm>
              <a:prstGeom prst="rect">
                <a:avLst/>
              </a:prstGeom>
              <a:blipFill>
                <a:blip r:embed="rId12"/>
                <a:stretch>
                  <a:fillRect l="-1059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CAC001-7C48-E3F3-49F6-A4AACE7D71BE}"/>
                  </a:ext>
                </a:extLst>
              </p:cNvPr>
              <p:cNvSpPr txBox="1"/>
              <p:nvPr/>
            </p:nvSpPr>
            <p:spPr>
              <a:xfrm>
                <a:off x="10770735" y="6332870"/>
                <a:ext cx="5981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  <m:r>
                      <a:rPr kumimoji="1" lang="en-US" altLang="zh-CN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=1.8,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CAC001-7C48-E3F3-49F6-A4AACE7D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735" y="6332870"/>
                <a:ext cx="5981158" cy="584775"/>
              </a:xfrm>
              <a:prstGeom prst="rect">
                <a:avLst/>
              </a:prstGeom>
              <a:blipFill>
                <a:blip r:embed="rId13"/>
                <a:stretch>
                  <a:fillRect l="-1059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57F0A1A6-AC36-2AA2-568B-DFC4C2E952D0}"/>
              </a:ext>
            </a:extLst>
          </p:cNvPr>
          <p:cNvSpPr txBox="1"/>
          <p:nvPr/>
        </p:nvSpPr>
        <p:spPr>
          <a:xfrm>
            <a:off x="7257689" y="825314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EA3BAA-60DE-BDA0-B50D-994DAFA4A6D4}"/>
              </a:ext>
            </a:extLst>
          </p:cNvPr>
          <p:cNvSpPr txBox="1"/>
          <p:nvPr/>
        </p:nvSpPr>
        <p:spPr>
          <a:xfrm>
            <a:off x="7257688" y="1094244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D3AD04-BA37-EF2A-392B-1F81594DBC84}"/>
              </a:ext>
            </a:extLst>
          </p:cNvPr>
          <p:cNvSpPr txBox="1"/>
          <p:nvPr/>
        </p:nvSpPr>
        <p:spPr>
          <a:xfrm>
            <a:off x="7257257" y="1348517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EBC769-9C14-FEED-85ED-DED694DA61E4}"/>
              </a:ext>
            </a:extLst>
          </p:cNvPr>
          <p:cNvSpPr txBox="1"/>
          <p:nvPr/>
        </p:nvSpPr>
        <p:spPr>
          <a:xfrm>
            <a:off x="7257257" y="1640131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BB39C4C-8F1D-859D-038C-E6DF1AD7A1C5}"/>
              </a:ext>
            </a:extLst>
          </p:cNvPr>
          <p:cNvSpPr txBox="1"/>
          <p:nvPr/>
        </p:nvSpPr>
        <p:spPr>
          <a:xfrm>
            <a:off x="14161596" y="825314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B03A2C-02D9-0F3D-63E4-5CB39E020F48}"/>
              </a:ext>
            </a:extLst>
          </p:cNvPr>
          <p:cNvSpPr txBox="1"/>
          <p:nvPr/>
        </p:nvSpPr>
        <p:spPr>
          <a:xfrm>
            <a:off x="14055270" y="1094244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374B6C-5D70-E9CF-72B7-29FAD491AD9B}"/>
              </a:ext>
            </a:extLst>
          </p:cNvPr>
          <p:cNvSpPr txBox="1"/>
          <p:nvPr/>
        </p:nvSpPr>
        <p:spPr>
          <a:xfrm>
            <a:off x="14161595" y="13778818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D74918-043C-B77C-848C-B806E819944B}"/>
              </a:ext>
            </a:extLst>
          </p:cNvPr>
          <p:cNvSpPr txBox="1"/>
          <p:nvPr/>
        </p:nvSpPr>
        <p:spPr>
          <a:xfrm>
            <a:off x="14054839" y="1640131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8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9212984-4622-5526-7C59-4BA6DB0F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732" y="15867954"/>
            <a:ext cx="5731789" cy="29250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23DE57-85E8-0767-0011-74BE9F8B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428" y="12927370"/>
            <a:ext cx="5731789" cy="28961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F34626-5424-8261-D97B-3F9870A8F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10007887"/>
            <a:ext cx="5607578" cy="28752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5ECD0A-6B92-01D4-3FDD-B7A2B7332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570" y="7170440"/>
            <a:ext cx="5555536" cy="30067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DAD7CC-4C6F-D0DC-6608-6BAF8B41C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426" y="15642424"/>
            <a:ext cx="5933648" cy="30954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7AC498-DE68-C853-2379-A6F40DD56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355" y="12650173"/>
            <a:ext cx="6001087" cy="31306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4B597F-44C1-B587-6913-605F515CB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088" y="9646869"/>
            <a:ext cx="5998852" cy="32370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9C6AAC-1425-349E-3B73-78A13FCAF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3081" y="7245562"/>
            <a:ext cx="5657993" cy="29015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617A03-7720-059E-BCF5-761FC75E74EE}"/>
                  </a:ext>
                </a:extLst>
              </p:cNvPr>
              <p:cNvSpPr txBox="1"/>
              <p:nvPr/>
            </p:nvSpPr>
            <p:spPr>
              <a:xfrm>
                <a:off x="8468931" y="4022241"/>
                <a:ext cx="4920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Impact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</m:oMath>
                </a14:m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617A03-7720-059E-BCF5-761FC75E7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931" y="4022241"/>
                <a:ext cx="4920343" cy="584775"/>
              </a:xfrm>
              <a:prstGeom prst="rect">
                <a:avLst/>
              </a:prstGeom>
              <a:blipFill>
                <a:blip r:embed="rId9"/>
                <a:stretch>
                  <a:fillRect l="-3085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33BE77E-EE85-698E-1203-D4292FB2A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104" y="4632483"/>
            <a:ext cx="5111928" cy="1358867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486F7D4-8469-6DD0-CA36-85E63C5875BA}"/>
              </a:ext>
            </a:extLst>
          </p:cNvPr>
          <p:cNvSpPr/>
          <p:nvPr/>
        </p:nvSpPr>
        <p:spPr>
          <a:xfrm>
            <a:off x="3175542" y="7044286"/>
            <a:ext cx="6446526" cy="12051788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2D68022-798E-7B50-07B7-AC86F34DB5D8}"/>
              </a:ext>
            </a:extLst>
          </p:cNvPr>
          <p:cNvSpPr/>
          <p:nvPr/>
        </p:nvSpPr>
        <p:spPr>
          <a:xfrm>
            <a:off x="10068917" y="7044285"/>
            <a:ext cx="6446525" cy="12051787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/>
              <p:nvPr/>
            </p:nvSpPr>
            <p:spPr>
              <a:xfrm>
                <a:off x="3813497" y="6332870"/>
                <a:ext cx="5981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  <m:r>
                      <a:rPr kumimoji="1" lang="en-US" altLang="zh-CN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=0.18,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7F9D27-ADFC-7F78-0E83-51BF1B49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97" y="6332870"/>
                <a:ext cx="5981158" cy="584775"/>
              </a:xfrm>
              <a:prstGeom prst="rect">
                <a:avLst/>
              </a:prstGeom>
              <a:blipFill>
                <a:blip r:embed="rId11"/>
                <a:stretch>
                  <a:fillRect l="-1059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CAC001-7C48-E3F3-49F6-A4AACE7D71BE}"/>
                  </a:ext>
                </a:extLst>
              </p:cNvPr>
              <p:cNvSpPr txBox="1"/>
              <p:nvPr/>
            </p:nvSpPr>
            <p:spPr>
              <a:xfrm>
                <a:off x="10770735" y="6332870"/>
                <a:ext cx="5981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kumimoji="1" lang="en-US" altLang="zh-CN" sz="3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  <m:r>
                      <a:rPr kumimoji="1" lang="en-US" altLang="zh-CN" sz="3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=1.8,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pattern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kumimoji="1" lang="zh-CN" alt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kumimoji="1"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CAC001-7C48-E3F3-49F6-A4AACE7D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735" y="6332870"/>
                <a:ext cx="5981158" cy="584775"/>
              </a:xfrm>
              <a:prstGeom prst="rect">
                <a:avLst/>
              </a:prstGeom>
              <a:blipFill>
                <a:blip r:embed="rId12"/>
                <a:stretch>
                  <a:fillRect l="-1059"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57F0A1A6-AC36-2AA2-568B-DFC4C2E952D0}"/>
              </a:ext>
            </a:extLst>
          </p:cNvPr>
          <p:cNvSpPr txBox="1"/>
          <p:nvPr/>
        </p:nvSpPr>
        <p:spPr>
          <a:xfrm>
            <a:off x="7257689" y="825314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EA3BAA-60DE-BDA0-B50D-994DAFA4A6D4}"/>
              </a:ext>
            </a:extLst>
          </p:cNvPr>
          <p:cNvSpPr txBox="1"/>
          <p:nvPr/>
        </p:nvSpPr>
        <p:spPr>
          <a:xfrm>
            <a:off x="7257688" y="1094244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D3AD04-BA37-EF2A-392B-1F81594DBC84}"/>
              </a:ext>
            </a:extLst>
          </p:cNvPr>
          <p:cNvSpPr txBox="1"/>
          <p:nvPr/>
        </p:nvSpPr>
        <p:spPr>
          <a:xfrm>
            <a:off x="7257257" y="13777566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EBC769-9C14-FEED-85ED-DED694DA61E4}"/>
              </a:ext>
            </a:extLst>
          </p:cNvPr>
          <p:cNvSpPr txBox="1"/>
          <p:nvPr/>
        </p:nvSpPr>
        <p:spPr>
          <a:xfrm>
            <a:off x="7257257" y="1686914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BB39C4C-8F1D-859D-038C-E6DF1AD7A1C5}"/>
              </a:ext>
            </a:extLst>
          </p:cNvPr>
          <p:cNvSpPr txBox="1"/>
          <p:nvPr/>
        </p:nvSpPr>
        <p:spPr>
          <a:xfrm>
            <a:off x="14055271" y="8253142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B03A2C-02D9-0F3D-63E4-5CB39E020F48}"/>
              </a:ext>
            </a:extLst>
          </p:cNvPr>
          <p:cNvSpPr txBox="1"/>
          <p:nvPr/>
        </p:nvSpPr>
        <p:spPr>
          <a:xfrm>
            <a:off x="14055270" y="10942449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374B6C-5D70-E9CF-72B7-29FAD491AD9B}"/>
              </a:ext>
            </a:extLst>
          </p:cNvPr>
          <p:cNvSpPr txBox="1"/>
          <p:nvPr/>
        </p:nvSpPr>
        <p:spPr>
          <a:xfrm>
            <a:off x="14054838" y="13777566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D74918-043C-B77C-848C-B806E819944B}"/>
              </a:ext>
            </a:extLst>
          </p:cNvPr>
          <p:cNvSpPr txBox="1"/>
          <p:nvPr/>
        </p:nvSpPr>
        <p:spPr>
          <a:xfrm>
            <a:off x="14231231" y="16897757"/>
            <a:ext cx="492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84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</TotalTime>
  <Words>86</Words>
  <Application>Microsoft Macintosh PowerPoint</Application>
  <PresentationFormat>自定义</PresentationFormat>
  <Paragraphs>22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hongshen</dc:creator>
  <cp:lastModifiedBy>zhang hongshen</cp:lastModifiedBy>
  <cp:revision>5</cp:revision>
  <dcterms:created xsi:type="dcterms:W3CDTF">2023-08-30T05:53:50Z</dcterms:created>
  <dcterms:modified xsi:type="dcterms:W3CDTF">2023-08-30T10:51:38Z</dcterms:modified>
</cp:coreProperties>
</file>